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sldIdLst>
    <p:sldId id="256" r:id="rId9"/>
    <p:sldId id="257" r:id="rId10"/>
    <p:sldId id="258" r:id="rId11"/>
    <p:sldId id="265" r:id="rId12"/>
    <p:sldId id="266" r:id="rId13"/>
    <p:sldId id="267" r:id="rId14"/>
    <p:sldId id="268" r:id="rId15"/>
    <p:sldId id="269" r:id="rId16"/>
    <p:sldId id="270" r:id="rId17"/>
    <p:sldId id="278" r:id="rId18"/>
    <p:sldId id="271" r:id="rId19"/>
    <p:sldId id="279" r:id="rId20"/>
    <p:sldId id="272" r:id="rId21"/>
    <p:sldId id="280" r:id="rId22"/>
    <p:sldId id="273" r:id="rId23"/>
    <p:sldId id="281" r:id="rId24"/>
    <p:sldId id="274" r:id="rId25"/>
    <p:sldId id="282" r:id="rId26"/>
    <p:sldId id="275" r:id="rId27"/>
    <p:sldId id="283" r:id="rId28"/>
    <p:sldId id="261" r:id="rId29"/>
    <p:sldId id="284" r:id="rId30"/>
    <p:sldId id="264" r:id="rId31"/>
    <p:sldId id="285" r:id="rId32"/>
    <p:sldId id="276" r:id="rId33"/>
    <p:sldId id="286" r:id="rId34"/>
    <p:sldId id="277" r:id="rId3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A393-07FF-46CE-A210-5124B2E3CE52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0B3B-DBF1-42FD-B89F-1442BCCA28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3F3A-D87C-4BF6-B108-A726E747D4A7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B79-CA44-45A1-9E8C-9A06DE92E8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C8EB-EDC4-4A4E-A943-CE91CBB5AA9C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3C39-0507-426A-830C-0EEEDA9903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A393-07FF-46CE-A210-5124B2E3CE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0B3B-DBF1-42FD-B89F-1442BCCA288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83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CAB-6755-484C-94EB-14B4B3DA0B1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F7E7-04ED-4366-B7AC-EF118D138F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77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8720-4049-49EC-AA94-4A5DE5F38FA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7CCA-1142-4C5D-A3DE-397B7A38BED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0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FD42-116D-41C3-8A98-A8BC614FC03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33FE-7281-46BB-8DDE-828D2FDB483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8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EDDA-D78C-4B24-BC4C-6781E1D81DE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7BC9-B092-4C84-BA88-9CCD56F51B3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07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2D23-0CC2-4191-92F6-70901839487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D383-929D-41C3-AD1D-9BBBA00808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39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1EAA-4D28-4F4F-A661-7F62161509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1373-9764-462F-90C8-FF230CF20DD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68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4506-9248-438F-963E-D12820C716D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5048-4943-4D9A-8E1C-9DC3F281A27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4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CAB-6755-484C-94EB-14B4B3DA0B14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F7E7-04ED-4366-B7AC-EF118D138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BFD2-B677-4893-A752-41DA42634F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EF54-C029-4819-BFBC-8C93622A62F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2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3F3A-D87C-4BF6-B108-A726E747D4A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B79-CA44-45A1-9E8C-9A06DE92E8C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73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C8EB-EDC4-4A4E-A943-CE91CBB5AA9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3C39-0507-426A-830C-0EEEDA9903E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67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A393-07FF-46CE-A210-5124B2E3CE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0B3B-DBF1-42FD-B89F-1442BCCA288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831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CAB-6755-484C-94EB-14B4B3DA0B1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F7E7-04ED-4366-B7AC-EF118D138F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77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8720-4049-49EC-AA94-4A5DE5F38FA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7CCA-1142-4C5D-A3DE-397B7A38BED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0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FD42-116D-41C3-8A98-A8BC614FC03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33FE-7281-46BB-8DDE-828D2FDB483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83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EDDA-D78C-4B24-BC4C-6781E1D81DE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7BC9-B092-4C84-BA88-9CCD56F51B3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07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2D23-0CC2-4191-92F6-70901839487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D383-929D-41C3-AD1D-9BBBA00808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395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1EAA-4D28-4F4F-A661-7F62161509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1373-9764-462F-90C8-FF230CF20DD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6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8720-4049-49EC-AA94-4A5DE5F38FA8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7CCA-1142-4C5D-A3DE-397B7A38BE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4506-9248-438F-963E-D12820C716D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5048-4943-4D9A-8E1C-9DC3F281A27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49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BFD2-B677-4893-A752-41DA42634F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EF54-C029-4819-BFBC-8C93622A62F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295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3F3A-D87C-4BF6-B108-A726E747D4A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B79-CA44-45A1-9E8C-9A06DE92E8C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733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C8EB-EDC4-4A4E-A943-CE91CBB5AA9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3C39-0507-426A-830C-0EEEDA9903E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677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A393-07FF-46CE-A210-5124B2E3CE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0B3B-DBF1-42FD-B89F-1442BCCA288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831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CAB-6755-484C-94EB-14B4B3DA0B1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F7E7-04ED-4366-B7AC-EF118D138F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77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8720-4049-49EC-AA94-4A5DE5F38FA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7CCA-1142-4C5D-A3DE-397B7A38BED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07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FD42-116D-41C3-8A98-A8BC614FC03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33FE-7281-46BB-8DDE-828D2FDB483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83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EDDA-D78C-4B24-BC4C-6781E1D81DE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7BC9-B092-4C84-BA88-9CCD56F51B3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077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2D23-0CC2-4191-92F6-70901839487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D383-929D-41C3-AD1D-9BBBA00808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3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FD42-116D-41C3-8A98-A8BC614FC035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33FE-7281-46BB-8DDE-828D2FDB4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1EAA-4D28-4F4F-A661-7F62161509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1373-9764-462F-90C8-FF230CF20DD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683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4506-9248-438F-963E-D12820C716D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5048-4943-4D9A-8E1C-9DC3F281A27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496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BFD2-B677-4893-A752-41DA42634F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EF54-C029-4819-BFBC-8C93622A62F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295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3F3A-D87C-4BF6-B108-A726E747D4A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B79-CA44-45A1-9E8C-9A06DE92E8C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733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C8EB-EDC4-4A4E-A943-CE91CBB5AA9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3C39-0507-426A-830C-0EEEDA9903E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677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A393-07FF-46CE-A210-5124B2E3CE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0B3B-DBF1-42FD-B89F-1442BCCA288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831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CAB-6755-484C-94EB-14B4B3DA0B1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F7E7-04ED-4366-B7AC-EF118D138F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774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8720-4049-49EC-AA94-4A5DE5F38FA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7CCA-1142-4C5D-A3DE-397B7A38BED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07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FD42-116D-41C3-8A98-A8BC614FC03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33FE-7281-46BB-8DDE-828D2FDB483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83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EDDA-D78C-4B24-BC4C-6781E1D81DE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7BC9-B092-4C84-BA88-9CCD56F51B3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0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EDDA-D78C-4B24-BC4C-6781E1D81DE4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7BC9-B092-4C84-BA88-9CCD56F51B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2D23-0CC2-4191-92F6-70901839487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D383-929D-41C3-AD1D-9BBBA00808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395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1EAA-4D28-4F4F-A661-7F62161509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1373-9764-462F-90C8-FF230CF20DD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683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4506-9248-438F-963E-D12820C716D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5048-4943-4D9A-8E1C-9DC3F281A27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496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BFD2-B677-4893-A752-41DA42634F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EF54-C029-4819-BFBC-8C93622A62F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295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3F3A-D87C-4BF6-B108-A726E747D4A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B79-CA44-45A1-9E8C-9A06DE92E8C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733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C8EB-EDC4-4A4E-A943-CE91CBB5AA9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3C39-0507-426A-830C-0EEEDA9903E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677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A393-07FF-46CE-A210-5124B2E3CE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0B3B-DBF1-42FD-B89F-1442BCCA288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831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CAB-6755-484C-94EB-14B4B3DA0B1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F7E7-04ED-4366-B7AC-EF118D138F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774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8720-4049-49EC-AA94-4A5DE5F38FA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7CCA-1142-4C5D-A3DE-397B7A38BED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07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FD42-116D-41C3-8A98-A8BC614FC03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33FE-7281-46BB-8DDE-828D2FDB483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2D23-0CC2-4191-92F6-709018394877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D383-929D-41C3-AD1D-9BBBA00808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EDDA-D78C-4B24-BC4C-6781E1D81DE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7BC9-B092-4C84-BA88-9CCD56F51B3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077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2D23-0CC2-4191-92F6-70901839487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D383-929D-41C3-AD1D-9BBBA00808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395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1EAA-4D28-4F4F-A661-7F62161509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1373-9764-462F-90C8-FF230CF20DD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683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4506-9248-438F-963E-D12820C716D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5048-4943-4D9A-8E1C-9DC3F281A27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496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BFD2-B677-4893-A752-41DA42634F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EF54-C029-4819-BFBC-8C93622A62F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295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3F3A-D87C-4BF6-B108-A726E747D4A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B79-CA44-45A1-9E8C-9A06DE92E8C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733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C8EB-EDC4-4A4E-A943-CE91CBB5AA9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3C39-0507-426A-830C-0EEEDA9903E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677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A393-07FF-46CE-A210-5124B2E3CE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0B3B-DBF1-42FD-B89F-1442BCCA288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8310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CAB-6755-484C-94EB-14B4B3DA0B1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F7E7-04ED-4366-B7AC-EF118D138F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774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8720-4049-49EC-AA94-4A5DE5F38FA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7CCA-1142-4C5D-A3DE-397B7A38BED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1EAA-4D28-4F4F-A661-7F6216150912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1373-9764-462F-90C8-FF230CF20D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FD42-116D-41C3-8A98-A8BC614FC03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33FE-7281-46BB-8DDE-828D2FDB483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836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EDDA-D78C-4B24-BC4C-6781E1D81DE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7BC9-B092-4C84-BA88-9CCD56F51B3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077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2D23-0CC2-4191-92F6-70901839487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D383-929D-41C3-AD1D-9BBBA00808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3958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1EAA-4D28-4F4F-A661-7F62161509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1373-9764-462F-90C8-FF230CF20DD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6833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4506-9248-438F-963E-D12820C716D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5048-4943-4D9A-8E1C-9DC3F281A27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496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BFD2-B677-4893-A752-41DA42634F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EF54-C029-4819-BFBC-8C93622A62F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2951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3F3A-D87C-4BF6-B108-A726E747D4A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B79-CA44-45A1-9E8C-9A06DE92E8C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733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C8EB-EDC4-4A4E-A943-CE91CBB5AA9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3C39-0507-426A-830C-0EEEDA9903E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6770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A393-07FF-46CE-A210-5124B2E3CE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0B3B-DBF1-42FD-B89F-1442BCCA288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8310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CAB-6755-484C-94EB-14B4B3DA0B1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F7E7-04ED-4366-B7AC-EF118D138F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7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4506-9248-438F-963E-D12820C716DA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5048-4943-4D9A-8E1C-9DC3F281A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8720-4049-49EC-AA94-4A5DE5F38FA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7CCA-1142-4C5D-A3DE-397B7A38BED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078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FD42-116D-41C3-8A98-A8BC614FC03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33FE-7281-46BB-8DDE-828D2FDB483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836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EDDA-D78C-4B24-BC4C-6781E1D81DE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7BC9-B092-4C84-BA88-9CCD56F51B3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0776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2D23-0CC2-4191-92F6-70901839487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D383-929D-41C3-AD1D-9BBBA00808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3958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1EAA-4D28-4F4F-A661-7F62161509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1373-9764-462F-90C8-FF230CF20DD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6833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4506-9248-438F-963E-D12820C716D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5048-4943-4D9A-8E1C-9DC3F281A27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4969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BFD2-B677-4893-A752-41DA42634F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EF54-C029-4819-BFBC-8C93622A62F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2951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3F3A-D87C-4BF6-B108-A726E747D4A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B79-CA44-45A1-9E8C-9A06DE92E8C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733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C8EB-EDC4-4A4E-A943-CE91CBB5AA9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3C39-0507-426A-830C-0EEEDA9903E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6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BFD2-B677-4893-A752-41DA42634FA6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EF54-C029-4819-BFBC-8C93622A62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B8B92-FFF4-485F-AE92-DA556245410B}" type="datetimeFigureOut">
              <a:rPr lang="cs-CZ"/>
              <a:pPr>
                <a:defRPr/>
              </a:pPr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3FAF0D-02FF-4565-AD7E-7DED569383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B8B92-FFF4-485F-AE92-DA556245410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3FAF0D-02FF-4565-AD7E-7DED569383A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3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B8B92-FFF4-485F-AE92-DA556245410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3FAF0D-02FF-4565-AD7E-7DED569383A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3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B8B92-FFF4-485F-AE92-DA556245410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3FAF0D-02FF-4565-AD7E-7DED569383A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3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B8B92-FFF4-485F-AE92-DA556245410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3FAF0D-02FF-4565-AD7E-7DED569383A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3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B8B92-FFF4-485F-AE92-DA556245410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3FAF0D-02FF-4565-AD7E-7DED569383A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3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B8B92-FFF4-485F-AE92-DA556245410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3FAF0D-02FF-4565-AD7E-7DED569383A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3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B8B92-FFF4-485F-AE92-DA556245410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3FAF0D-02FF-4565-AD7E-7DED569383A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3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Skupina 49"/>
          <p:cNvGrpSpPr>
            <a:grpSpLocks/>
          </p:cNvGrpSpPr>
          <p:nvPr/>
        </p:nvGrpSpPr>
        <p:grpSpPr bwMode="auto">
          <a:xfrm>
            <a:off x="2987675" y="1052513"/>
            <a:ext cx="792163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5"/>
              <a:ext cx="549223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3314" name="Skupina 8"/>
          <p:cNvGrpSpPr>
            <a:grpSpLocks/>
          </p:cNvGrpSpPr>
          <p:nvPr/>
        </p:nvGrpSpPr>
        <p:grpSpPr bwMode="auto">
          <a:xfrm>
            <a:off x="971550" y="1052513"/>
            <a:ext cx="792163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7"/>
              <a:ext cx="549223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3315" name="Skupina 50"/>
          <p:cNvGrpSpPr>
            <a:grpSpLocks/>
          </p:cNvGrpSpPr>
          <p:nvPr/>
        </p:nvGrpSpPr>
        <p:grpSpPr bwMode="auto">
          <a:xfrm>
            <a:off x="5076825" y="1052513"/>
            <a:ext cx="792163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7"/>
              <a:ext cx="549223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3316" name="Skupina 48"/>
          <p:cNvGrpSpPr>
            <a:grpSpLocks/>
          </p:cNvGrpSpPr>
          <p:nvPr/>
        </p:nvGrpSpPr>
        <p:grpSpPr bwMode="auto">
          <a:xfrm>
            <a:off x="971550" y="3429000"/>
            <a:ext cx="792163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3317" name="Skupina 54"/>
          <p:cNvGrpSpPr>
            <a:grpSpLocks/>
          </p:cNvGrpSpPr>
          <p:nvPr/>
        </p:nvGrpSpPr>
        <p:grpSpPr bwMode="auto">
          <a:xfrm>
            <a:off x="6948488" y="1052513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3"/>
              <a:ext cx="549224" cy="547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3318" name="Skupina 53"/>
          <p:cNvGrpSpPr>
            <a:grpSpLocks/>
          </p:cNvGrpSpPr>
          <p:nvPr/>
        </p:nvGrpSpPr>
        <p:grpSpPr bwMode="auto">
          <a:xfrm>
            <a:off x="6948488" y="3429000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3319" name="Skupina 52"/>
          <p:cNvGrpSpPr>
            <a:grpSpLocks/>
          </p:cNvGrpSpPr>
          <p:nvPr/>
        </p:nvGrpSpPr>
        <p:grpSpPr bwMode="auto">
          <a:xfrm>
            <a:off x="2987675" y="3429000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3320" name="Skupina 55"/>
          <p:cNvGrpSpPr>
            <a:grpSpLocks/>
          </p:cNvGrpSpPr>
          <p:nvPr/>
        </p:nvGrpSpPr>
        <p:grpSpPr bwMode="auto">
          <a:xfrm>
            <a:off x="5076825" y="3429000"/>
            <a:ext cx="792163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5957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Skupina 49"/>
          <p:cNvGrpSpPr>
            <a:grpSpLocks/>
          </p:cNvGrpSpPr>
          <p:nvPr/>
        </p:nvGrpSpPr>
        <p:grpSpPr bwMode="auto">
          <a:xfrm>
            <a:off x="1979613" y="1052513"/>
            <a:ext cx="792162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5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1511" name="Skupina 8"/>
          <p:cNvGrpSpPr>
            <a:grpSpLocks/>
          </p:cNvGrpSpPr>
          <p:nvPr/>
        </p:nvGrpSpPr>
        <p:grpSpPr bwMode="auto">
          <a:xfrm>
            <a:off x="684213" y="1052513"/>
            <a:ext cx="792162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7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1516" name="Skupina 50"/>
          <p:cNvGrpSpPr>
            <a:grpSpLocks/>
          </p:cNvGrpSpPr>
          <p:nvPr/>
        </p:nvGrpSpPr>
        <p:grpSpPr bwMode="auto">
          <a:xfrm>
            <a:off x="2987675" y="4292600"/>
            <a:ext cx="792163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1521" name="Skupina 48"/>
          <p:cNvGrpSpPr>
            <a:grpSpLocks/>
          </p:cNvGrpSpPr>
          <p:nvPr/>
        </p:nvGrpSpPr>
        <p:grpSpPr bwMode="auto">
          <a:xfrm>
            <a:off x="4067175" y="4292600"/>
            <a:ext cx="792163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1526" name="Skupina 54"/>
          <p:cNvGrpSpPr>
            <a:grpSpLocks/>
          </p:cNvGrpSpPr>
          <p:nvPr/>
        </p:nvGrpSpPr>
        <p:grpSpPr bwMode="auto">
          <a:xfrm>
            <a:off x="1835150" y="4292600"/>
            <a:ext cx="792163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1531" name="Skupina 52"/>
          <p:cNvGrpSpPr>
            <a:grpSpLocks/>
          </p:cNvGrpSpPr>
          <p:nvPr/>
        </p:nvGrpSpPr>
        <p:grpSpPr bwMode="auto">
          <a:xfrm>
            <a:off x="611188" y="4292600"/>
            <a:ext cx="792162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303213" y="352425"/>
            <a:ext cx="343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Svítí červené a oranžové světlo: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23850" y="350043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Negace:</a:t>
            </a:r>
          </a:p>
        </p:txBody>
      </p:sp>
      <p:grpSp>
        <p:nvGrpSpPr>
          <p:cNvPr id="21538" name="Skupina 53"/>
          <p:cNvGrpSpPr>
            <a:grpSpLocks/>
          </p:cNvGrpSpPr>
          <p:nvPr/>
        </p:nvGrpSpPr>
        <p:grpSpPr bwMode="auto">
          <a:xfrm>
            <a:off x="5219700" y="4292600"/>
            <a:ext cx="792163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1543" name="Skupina 55"/>
          <p:cNvGrpSpPr>
            <a:grpSpLocks/>
          </p:cNvGrpSpPr>
          <p:nvPr/>
        </p:nvGrpSpPr>
        <p:grpSpPr bwMode="auto">
          <a:xfrm>
            <a:off x="6300788" y="4292600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641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962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4" name="Skupina 50"/>
          <p:cNvGrpSpPr>
            <a:grpSpLocks/>
          </p:cNvGrpSpPr>
          <p:nvPr/>
        </p:nvGrpSpPr>
        <p:grpSpPr bwMode="auto">
          <a:xfrm>
            <a:off x="539750" y="981075"/>
            <a:ext cx="792163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49" name="Skupina 48"/>
          <p:cNvGrpSpPr>
            <a:grpSpLocks/>
          </p:cNvGrpSpPr>
          <p:nvPr/>
        </p:nvGrpSpPr>
        <p:grpSpPr bwMode="auto">
          <a:xfrm>
            <a:off x="1763713" y="981075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4" name="Skupina 54"/>
          <p:cNvGrpSpPr>
            <a:grpSpLocks/>
          </p:cNvGrpSpPr>
          <p:nvPr/>
        </p:nvGrpSpPr>
        <p:grpSpPr bwMode="auto">
          <a:xfrm>
            <a:off x="4284663" y="981075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9" name="Skupina 52"/>
          <p:cNvGrpSpPr>
            <a:grpSpLocks/>
          </p:cNvGrpSpPr>
          <p:nvPr/>
        </p:nvGrpSpPr>
        <p:grpSpPr bwMode="auto">
          <a:xfrm>
            <a:off x="3060700" y="981075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68313" y="371633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Negace: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395288" y="404813"/>
            <a:ext cx="381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Svítí červené nebo oranžové světlo:</a:t>
            </a:r>
          </a:p>
        </p:txBody>
      </p:sp>
      <p:grpSp>
        <p:nvGrpSpPr>
          <p:cNvPr id="18466" name="Skupina 8"/>
          <p:cNvGrpSpPr>
            <a:grpSpLocks/>
          </p:cNvGrpSpPr>
          <p:nvPr/>
        </p:nvGrpSpPr>
        <p:grpSpPr bwMode="auto">
          <a:xfrm>
            <a:off x="5508625" y="981075"/>
            <a:ext cx="792163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1" name="Skupina 49"/>
          <p:cNvGrpSpPr>
            <a:grpSpLocks/>
          </p:cNvGrpSpPr>
          <p:nvPr/>
        </p:nvGrpSpPr>
        <p:grpSpPr bwMode="auto">
          <a:xfrm>
            <a:off x="6661150" y="981075"/>
            <a:ext cx="792163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6" name="Skupina 53"/>
          <p:cNvGrpSpPr>
            <a:grpSpLocks/>
          </p:cNvGrpSpPr>
          <p:nvPr/>
        </p:nvGrpSpPr>
        <p:grpSpPr bwMode="auto">
          <a:xfrm>
            <a:off x="611188" y="4292600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81" name="Skupina 55"/>
          <p:cNvGrpSpPr>
            <a:grpSpLocks/>
          </p:cNvGrpSpPr>
          <p:nvPr/>
        </p:nvGrpSpPr>
        <p:grpSpPr bwMode="auto">
          <a:xfrm>
            <a:off x="1979613" y="4292600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1467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762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4" name="Skupina 50"/>
          <p:cNvGrpSpPr>
            <a:grpSpLocks/>
          </p:cNvGrpSpPr>
          <p:nvPr/>
        </p:nvGrpSpPr>
        <p:grpSpPr bwMode="auto">
          <a:xfrm>
            <a:off x="539750" y="981075"/>
            <a:ext cx="792163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49" name="Skupina 48"/>
          <p:cNvGrpSpPr>
            <a:grpSpLocks/>
          </p:cNvGrpSpPr>
          <p:nvPr/>
        </p:nvGrpSpPr>
        <p:grpSpPr bwMode="auto">
          <a:xfrm>
            <a:off x="1763713" y="981075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4" name="Skupina 54"/>
          <p:cNvGrpSpPr>
            <a:grpSpLocks/>
          </p:cNvGrpSpPr>
          <p:nvPr/>
        </p:nvGrpSpPr>
        <p:grpSpPr bwMode="auto">
          <a:xfrm>
            <a:off x="4284663" y="981075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9" name="Skupina 52"/>
          <p:cNvGrpSpPr>
            <a:grpSpLocks/>
          </p:cNvGrpSpPr>
          <p:nvPr/>
        </p:nvGrpSpPr>
        <p:grpSpPr bwMode="auto">
          <a:xfrm>
            <a:off x="3060700" y="981075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68313" y="371633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Negace: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395288" y="404813"/>
            <a:ext cx="4366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Buď svítí </a:t>
            </a:r>
            <a:r>
              <a:rPr lang="cs-CZ" dirty="0"/>
              <a:t>červené </a:t>
            </a:r>
            <a:r>
              <a:rPr lang="cs-CZ" dirty="0" smtClean="0"/>
              <a:t>světlo, nebo oranžové:</a:t>
            </a:r>
            <a:endParaRPr lang="cs-CZ" dirty="0"/>
          </a:p>
        </p:txBody>
      </p:sp>
      <p:grpSp>
        <p:nvGrpSpPr>
          <p:cNvPr id="18466" name="Skupina 8"/>
          <p:cNvGrpSpPr>
            <a:grpSpLocks/>
          </p:cNvGrpSpPr>
          <p:nvPr/>
        </p:nvGrpSpPr>
        <p:grpSpPr bwMode="auto">
          <a:xfrm>
            <a:off x="3186905" y="4308473"/>
            <a:ext cx="792163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1" name="Skupina 49"/>
          <p:cNvGrpSpPr>
            <a:grpSpLocks/>
          </p:cNvGrpSpPr>
          <p:nvPr/>
        </p:nvGrpSpPr>
        <p:grpSpPr bwMode="auto">
          <a:xfrm>
            <a:off x="4435186" y="4308474"/>
            <a:ext cx="792163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6" name="Skupina 53"/>
          <p:cNvGrpSpPr>
            <a:grpSpLocks/>
          </p:cNvGrpSpPr>
          <p:nvPr/>
        </p:nvGrpSpPr>
        <p:grpSpPr bwMode="auto">
          <a:xfrm>
            <a:off x="611188" y="4292600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81" name="Skupina 55"/>
          <p:cNvGrpSpPr>
            <a:grpSpLocks/>
          </p:cNvGrpSpPr>
          <p:nvPr/>
        </p:nvGrpSpPr>
        <p:grpSpPr bwMode="auto">
          <a:xfrm>
            <a:off x="1979613" y="4292600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447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762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4" name="Skupina 50"/>
          <p:cNvGrpSpPr>
            <a:grpSpLocks/>
          </p:cNvGrpSpPr>
          <p:nvPr/>
        </p:nvGrpSpPr>
        <p:grpSpPr bwMode="auto">
          <a:xfrm>
            <a:off x="600211" y="4421184"/>
            <a:ext cx="792163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49" name="Skupina 48"/>
          <p:cNvGrpSpPr>
            <a:grpSpLocks/>
          </p:cNvGrpSpPr>
          <p:nvPr/>
        </p:nvGrpSpPr>
        <p:grpSpPr bwMode="auto">
          <a:xfrm>
            <a:off x="1703189" y="4437058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4" name="Skupina 54"/>
          <p:cNvGrpSpPr>
            <a:grpSpLocks/>
          </p:cNvGrpSpPr>
          <p:nvPr/>
        </p:nvGrpSpPr>
        <p:grpSpPr bwMode="auto">
          <a:xfrm>
            <a:off x="4284663" y="981075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9" name="Skupina 52"/>
          <p:cNvGrpSpPr>
            <a:grpSpLocks/>
          </p:cNvGrpSpPr>
          <p:nvPr/>
        </p:nvGrpSpPr>
        <p:grpSpPr bwMode="auto">
          <a:xfrm>
            <a:off x="3060700" y="981075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68313" y="371633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Negace: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395288" y="404813"/>
            <a:ext cx="5506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Jestliže svítí </a:t>
            </a:r>
            <a:r>
              <a:rPr lang="cs-CZ" dirty="0"/>
              <a:t>červené </a:t>
            </a:r>
            <a:r>
              <a:rPr lang="cs-CZ" dirty="0" smtClean="0"/>
              <a:t>světlo, potom svítí i oranžové:</a:t>
            </a:r>
            <a:endParaRPr lang="cs-CZ" dirty="0"/>
          </a:p>
        </p:txBody>
      </p:sp>
      <p:grpSp>
        <p:nvGrpSpPr>
          <p:cNvPr id="18466" name="Skupina 8"/>
          <p:cNvGrpSpPr>
            <a:grpSpLocks/>
          </p:cNvGrpSpPr>
          <p:nvPr/>
        </p:nvGrpSpPr>
        <p:grpSpPr bwMode="auto">
          <a:xfrm>
            <a:off x="508215" y="996949"/>
            <a:ext cx="792163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1" name="Skupina 49"/>
          <p:cNvGrpSpPr>
            <a:grpSpLocks/>
          </p:cNvGrpSpPr>
          <p:nvPr/>
        </p:nvGrpSpPr>
        <p:grpSpPr bwMode="auto">
          <a:xfrm>
            <a:off x="1691481" y="996948"/>
            <a:ext cx="792163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6" name="Skupina 53"/>
          <p:cNvGrpSpPr>
            <a:grpSpLocks/>
          </p:cNvGrpSpPr>
          <p:nvPr/>
        </p:nvGrpSpPr>
        <p:grpSpPr bwMode="auto">
          <a:xfrm>
            <a:off x="6765655" y="1028697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81" name="Skupina 55"/>
          <p:cNvGrpSpPr>
            <a:grpSpLocks/>
          </p:cNvGrpSpPr>
          <p:nvPr/>
        </p:nvGrpSpPr>
        <p:grpSpPr bwMode="auto">
          <a:xfrm>
            <a:off x="5505843" y="1012823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589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762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4" name="Skupina 50"/>
          <p:cNvGrpSpPr>
            <a:grpSpLocks/>
          </p:cNvGrpSpPr>
          <p:nvPr/>
        </p:nvGrpSpPr>
        <p:grpSpPr bwMode="auto">
          <a:xfrm>
            <a:off x="600211" y="4421184"/>
            <a:ext cx="792163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49" name="Skupina 48"/>
          <p:cNvGrpSpPr>
            <a:grpSpLocks/>
          </p:cNvGrpSpPr>
          <p:nvPr/>
        </p:nvGrpSpPr>
        <p:grpSpPr bwMode="auto">
          <a:xfrm>
            <a:off x="1703189" y="4437058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4" name="Skupina 54"/>
          <p:cNvGrpSpPr>
            <a:grpSpLocks/>
          </p:cNvGrpSpPr>
          <p:nvPr/>
        </p:nvGrpSpPr>
        <p:grpSpPr bwMode="auto">
          <a:xfrm>
            <a:off x="3996532" y="4421184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9" name="Skupina 52"/>
          <p:cNvGrpSpPr>
            <a:grpSpLocks/>
          </p:cNvGrpSpPr>
          <p:nvPr/>
        </p:nvGrpSpPr>
        <p:grpSpPr bwMode="auto">
          <a:xfrm>
            <a:off x="2925762" y="4437058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68313" y="371633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Negace: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395288" y="404813"/>
            <a:ext cx="56305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Červené světlo svítí právě tehdy, když svítí oranžové:</a:t>
            </a:r>
            <a:endParaRPr lang="cs-CZ" dirty="0"/>
          </a:p>
        </p:txBody>
      </p:sp>
      <p:grpSp>
        <p:nvGrpSpPr>
          <p:cNvPr id="18466" name="Skupina 8"/>
          <p:cNvGrpSpPr>
            <a:grpSpLocks/>
          </p:cNvGrpSpPr>
          <p:nvPr/>
        </p:nvGrpSpPr>
        <p:grpSpPr bwMode="auto">
          <a:xfrm>
            <a:off x="508215" y="996949"/>
            <a:ext cx="792163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1" name="Skupina 49"/>
          <p:cNvGrpSpPr>
            <a:grpSpLocks/>
          </p:cNvGrpSpPr>
          <p:nvPr/>
        </p:nvGrpSpPr>
        <p:grpSpPr bwMode="auto">
          <a:xfrm>
            <a:off x="1691481" y="996948"/>
            <a:ext cx="792163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6" name="Skupina 53"/>
          <p:cNvGrpSpPr>
            <a:grpSpLocks/>
          </p:cNvGrpSpPr>
          <p:nvPr/>
        </p:nvGrpSpPr>
        <p:grpSpPr bwMode="auto">
          <a:xfrm>
            <a:off x="3983038" y="1012822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81" name="Skupina 55"/>
          <p:cNvGrpSpPr>
            <a:grpSpLocks/>
          </p:cNvGrpSpPr>
          <p:nvPr/>
        </p:nvGrpSpPr>
        <p:grpSpPr bwMode="auto">
          <a:xfrm>
            <a:off x="2844760" y="996949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236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49"/>
          <p:cNvGrpSpPr>
            <a:grpSpLocks/>
          </p:cNvGrpSpPr>
          <p:nvPr/>
        </p:nvGrpSpPr>
        <p:grpSpPr bwMode="auto">
          <a:xfrm>
            <a:off x="2700338" y="4221163"/>
            <a:ext cx="792162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5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4343" name="Skupina 8"/>
          <p:cNvGrpSpPr>
            <a:grpSpLocks/>
          </p:cNvGrpSpPr>
          <p:nvPr/>
        </p:nvGrpSpPr>
        <p:grpSpPr bwMode="auto">
          <a:xfrm>
            <a:off x="971550" y="1125538"/>
            <a:ext cx="792163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7"/>
              <a:ext cx="549223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4348" name="Skupina 50"/>
          <p:cNvGrpSpPr>
            <a:grpSpLocks/>
          </p:cNvGrpSpPr>
          <p:nvPr/>
        </p:nvGrpSpPr>
        <p:grpSpPr bwMode="auto">
          <a:xfrm>
            <a:off x="2700338" y="1125538"/>
            <a:ext cx="792162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7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4353" name="Skupina 48"/>
          <p:cNvGrpSpPr>
            <a:grpSpLocks/>
          </p:cNvGrpSpPr>
          <p:nvPr/>
        </p:nvGrpSpPr>
        <p:grpSpPr bwMode="auto">
          <a:xfrm>
            <a:off x="971550" y="4221163"/>
            <a:ext cx="792163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7"/>
              <a:ext cx="549223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4358" name="Skupina 54"/>
          <p:cNvGrpSpPr>
            <a:grpSpLocks/>
          </p:cNvGrpSpPr>
          <p:nvPr/>
        </p:nvGrpSpPr>
        <p:grpSpPr bwMode="auto">
          <a:xfrm>
            <a:off x="6300788" y="1125538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3"/>
              <a:ext cx="549224" cy="547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4363" name="Skupina 53"/>
          <p:cNvGrpSpPr>
            <a:grpSpLocks/>
          </p:cNvGrpSpPr>
          <p:nvPr/>
        </p:nvGrpSpPr>
        <p:grpSpPr bwMode="auto">
          <a:xfrm>
            <a:off x="4572000" y="1125538"/>
            <a:ext cx="792163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8"/>
              <a:ext cx="549223" cy="547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4368" name="Skupina 52"/>
          <p:cNvGrpSpPr>
            <a:grpSpLocks/>
          </p:cNvGrpSpPr>
          <p:nvPr/>
        </p:nvGrpSpPr>
        <p:grpSpPr bwMode="auto">
          <a:xfrm>
            <a:off x="6300788" y="4221163"/>
            <a:ext cx="792162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2"/>
              <a:ext cx="549224" cy="547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4373" name="Skupina 55"/>
          <p:cNvGrpSpPr>
            <a:grpSpLocks/>
          </p:cNvGrpSpPr>
          <p:nvPr/>
        </p:nvGrpSpPr>
        <p:grpSpPr bwMode="auto">
          <a:xfrm>
            <a:off x="4572000" y="4221163"/>
            <a:ext cx="792163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5"/>
              <a:ext cx="549223" cy="547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303213" y="35242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Semafor je rozbitý: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179388" y="3500438"/>
            <a:ext cx="235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Semafor není rozbitý: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762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Skupina 50"/>
          <p:cNvGrpSpPr>
            <a:grpSpLocks/>
          </p:cNvGrpSpPr>
          <p:nvPr/>
        </p:nvGrpSpPr>
        <p:grpSpPr bwMode="auto">
          <a:xfrm>
            <a:off x="539750" y="981075"/>
            <a:ext cx="792163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9463" name="Skupina 48"/>
          <p:cNvGrpSpPr>
            <a:grpSpLocks/>
          </p:cNvGrpSpPr>
          <p:nvPr/>
        </p:nvGrpSpPr>
        <p:grpSpPr bwMode="auto">
          <a:xfrm>
            <a:off x="1763713" y="981075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9468" name="Skupina 54"/>
          <p:cNvGrpSpPr>
            <a:grpSpLocks/>
          </p:cNvGrpSpPr>
          <p:nvPr/>
        </p:nvGrpSpPr>
        <p:grpSpPr bwMode="auto">
          <a:xfrm>
            <a:off x="4284663" y="981075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9473" name="Skupina 52"/>
          <p:cNvGrpSpPr>
            <a:grpSpLocks/>
          </p:cNvGrpSpPr>
          <p:nvPr/>
        </p:nvGrpSpPr>
        <p:grpSpPr bwMode="auto">
          <a:xfrm>
            <a:off x="3060700" y="981075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68313" y="3716338"/>
            <a:ext cx="61863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Negace – Nesvítí červené </a:t>
            </a:r>
            <a:r>
              <a:rPr lang="cs-CZ" dirty="0" smtClean="0"/>
              <a:t>světlo a nesvítí </a:t>
            </a:r>
            <a:r>
              <a:rPr lang="cs-CZ" dirty="0"/>
              <a:t>oranžové světlo: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95288" y="404813"/>
            <a:ext cx="50064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Svítí červené </a:t>
            </a:r>
            <a:r>
              <a:rPr lang="cs-CZ" dirty="0" smtClean="0"/>
              <a:t>světlo nebo svítí oranžové </a:t>
            </a:r>
            <a:r>
              <a:rPr lang="cs-CZ" dirty="0"/>
              <a:t>světlo:</a:t>
            </a:r>
          </a:p>
        </p:txBody>
      </p:sp>
      <p:grpSp>
        <p:nvGrpSpPr>
          <p:cNvPr id="19480" name="Skupina 8"/>
          <p:cNvGrpSpPr>
            <a:grpSpLocks/>
          </p:cNvGrpSpPr>
          <p:nvPr/>
        </p:nvGrpSpPr>
        <p:grpSpPr bwMode="auto">
          <a:xfrm>
            <a:off x="5508625" y="981075"/>
            <a:ext cx="792163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9485" name="Skupina 49"/>
          <p:cNvGrpSpPr>
            <a:grpSpLocks/>
          </p:cNvGrpSpPr>
          <p:nvPr/>
        </p:nvGrpSpPr>
        <p:grpSpPr bwMode="auto">
          <a:xfrm>
            <a:off x="6661150" y="981075"/>
            <a:ext cx="792163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9490" name="Skupina 53"/>
          <p:cNvGrpSpPr>
            <a:grpSpLocks/>
          </p:cNvGrpSpPr>
          <p:nvPr/>
        </p:nvGrpSpPr>
        <p:grpSpPr bwMode="auto">
          <a:xfrm>
            <a:off x="611188" y="4292600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9495" name="Skupina 55"/>
          <p:cNvGrpSpPr>
            <a:grpSpLocks/>
          </p:cNvGrpSpPr>
          <p:nvPr/>
        </p:nvGrpSpPr>
        <p:grpSpPr bwMode="auto">
          <a:xfrm>
            <a:off x="1979613" y="4292600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762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Skupina 49"/>
          <p:cNvGrpSpPr>
            <a:grpSpLocks/>
          </p:cNvGrpSpPr>
          <p:nvPr/>
        </p:nvGrpSpPr>
        <p:grpSpPr bwMode="auto">
          <a:xfrm>
            <a:off x="1979613" y="1052513"/>
            <a:ext cx="792162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5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2535" name="Skupina 8"/>
          <p:cNvGrpSpPr>
            <a:grpSpLocks/>
          </p:cNvGrpSpPr>
          <p:nvPr/>
        </p:nvGrpSpPr>
        <p:grpSpPr bwMode="auto">
          <a:xfrm>
            <a:off x="684213" y="1052513"/>
            <a:ext cx="792162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7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2540" name="Skupina 50"/>
          <p:cNvGrpSpPr>
            <a:grpSpLocks/>
          </p:cNvGrpSpPr>
          <p:nvPr/>
        </p:nvGrpSpPr>
        <p:grpSpPr bwMode="auto">
          <a:xfrm>
            <a:off x="2987675" y="4292600"/>
            <a:ext cx="792163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2545" name="Skupina 48"/>
          <p:cNvGrpSpPr>
            <a:grpSpLocks/>
          </p:cNvGrpSpPr>
          <p:nvPr/>
        </p:nvGrpSpPr>
        <p:grpSpPr bwMode="auto">
          <a:xfrm>
            <a:off x="4067175" y="4292600"/>
            <a:ext cx="792163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2550" name="Skupina 54"/>
          <p:cNvGrpSpPr>
            <a:grpSpLocks/>
          </p:cNvGrpSpPr>
          <p:nvPr/>
        </p:nvGrpSpPr>
        <p:grpSpPr bwMode="auto">
          <a:xfrm>
            <a:off x="1835150" y="4292600"/>
            <a:ext cx="792163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2555" name="Skupina 52"/>
          <p:cNvGrpSpPr>
            <a:grpSpLocks/>
          </p:cNvGrpSpPr>
          <p:nvPr/>
        </p:nvGrpSpPr>
        <p:grpSpPr bwMode="auto">
          <a:xfrm>
            <a:off x="611188" y="4292600"/>
            <a:ext cx="792162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303213" y="352425"/>
            <a:ext cx="46217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Svítí červené </a:t>
            </a:r>
            <a:r>
              <a:rPr lang="cs-CZ" dirty="0" smtClean="0"/>
              <a:t>světlo a svítí oranžové </a:t>
            </a:r>
            <a:r>
              <a:rPr lang="cs-CZ" dirty="0"/>
              <a:t>světlo: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323850" y="3500438"/>
            <a:ext cx="6571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Negace – Nesvítí červené </a:t>
            </a:r>
            <a:r>
              <a:rPr lang="cs-CZ" dirty="0" smtClean="0"/>
              <a:t>světlo nebo nesvítí oranžové </a:t>
            </a:r>
            <a:r>
              <a:rPr lang="cs-CZ" dirty="0"/>
              <a:t>světlo:</a:t>
            </a:r>
          </a:p>
        </p:txBody>
      </p:sp>
      <p:grpSp>
        <p:nvGrpSpPr>
          <p:cNvPr id="22562" name="Skupina 53"/>
          <p:cNvGrpSpPr>
            <a:grpSpLocks/>
          </p:cNvGrpSpPr>
          <p:nvPr/>
        </p:nvGrpSpPr>
        <p:grpSpPr bwMode="auto">
          <a:xfrm>
            <a:off x="5219700" y="4292600"/>
            <a:ext cx="792163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2567" name="Skupina 55"/>
          <p:cNvGrpSpPr>
            <a:grpSpLocks/>
          </p:cNvGrpSpPr>
          <p:nvPr/>
        </p:nvGrpSpPr>
        <p:grpSpPr bwMode="auto">
          <a:xfrm>
            <a:off x="6300788" y="4292600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762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4" name="Skupina 50"/>
          <p:cNvGrpSpPr>
            <a:grpSpLocks/>
          </p:cNvGrpSpPr>
          <p:nvPr/>
        </p:nvGrpSpPr>
        <p:grpSpPr bwMode="auto">
          <a:xfrm>
            <a:off x="600211" y="4421184"/>
            <a:ext cx="792163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49" name="Skupina 48"/>
          <p:cNvGrpSpPr>
            <a:grpSpLocks/>
          </p:cNvGrpSpPr>
          <p:nvPr/>
        </p:nvGrpSpPr>
        <p:grpSpPr bwMode="auto">
          <a:xfrm>
            <a:off x="1703189" y="4437058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4" name="Skupina 54"/>
          <p:cNvGrpSpPr>
            <a:grpSpLocks/>
          </p:cNvGrpSpPr>
          <p:nvPr/>
        </p:nvGrpSpPr>
        <p:grpSpPr bwMode="auto">
          <a:xfrm>
            <a:off x="4284663" y="981075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9" name="Skupina 52"/>
          <p:cNvGrpSpPr>
            <a:grpSpLocks/>
          </p:cNvGrpSpPr>
          <p:nvPr/>
        </p:nvGrpSpPr>
        <p:grpSpPr bwMode="auto">
          <a:xfrm>
            <a:off x="3060700" y="981075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68313" y="3716338"/>
            <a:ext cx="5929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Negace – Svítí červené světlo a nesvítí oranžové světlo:</a:t>
            </a:r>
            <a:endParaRPr lang="cs-CZ" dirty="0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395288" y="404813"/>
            <a:ext cx="59939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Jestliže svítí </a:t>
            </a:r>
            <a:r>
              <a:rPr lang="cs-CZ" dirty="0"/>
              <a:t>červené </a:t>
            </a:r>
            <a:r>
              <a:rPr lang="cs-CZ" dirty="0" smtClean="0"/>
              <a:t>světlo, potom svítí oranžové světlo:</a:t>
            </a:r>
            <a:endParaRPr lang="cs-CZ" dirty="0"/>
          </a:p>
        </p:txBody>
      </p:sp>
      <p:grpSp>
        <p:nvGrpSpPr>
          <p:cNvPr id="18466" name="Skupina 8"/>
          <p:cNvGrpSpPr>
            <a:grpSpLocks/>
          </p:cNvGrpSpPr>
          <p:nvPr/>
        </p:nvGrpSpPr>
        <p:grpSpPr bwMode="auto">
          <a:xfrm>
            <a:off x="508215" y="996949"/>
            <a:ext cx="792163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1" name="Skupina 49"/>
          <p:cNvGrpSpPr>
            <a:grpSpLocks/>
          </p:cNvGrpSpPr>
          <p:nvPr/>
        </p:nvGrpSpPr>
        <p:grpSpPr bwMode="auto">
          <a:xfrm>
            <a:off x="1691481" y="996948"/>
            <a:ext cx="792163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6" name="Skupina 53"/>
          <p:cNvGrpSpPr>
            <a:grpSpLocks/>
          </p:cNvGrpSpPr>
          <p:nvPr/>
        </p:nvGrpSpPr>
        <p:grpSpPr bwMode="auto">
          <a:xfrm>
            <a:off x="6765655" y="1028697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81" name="Skupina 55"/>
          <p:cNvGrpSpPr>
            <a:grpSpLocks/>
          </p:cNvGrpSpPr>
          <p:nvPr/>
        </p:nvGrpSpPr>
        <p:grpSpPr bwMode="auto">
          <a:xfrm>
            <a:off x="5505843" y="1012823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6560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762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4" name="Skupina 50"/>
          <p:cNvGrpSpPr>
            <a:grpSpLocks/>
          </p:cNvGrpSpPr>
          <p:nvPr/>
        </p:nvGrpSpPr>
        <p:grpSpPr bwMode="auto">
          <a:xfrm>
            <a:off x="600211" y="4421184"/>
            <a:ext cx="792163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49" name="Skupina 48"/>
          <p:cNvGrpSpPr>
            <a:grpSpLocks/>
          </p:cNvGrpSpPr>
          <p:nvPr/>
        </p:nvGrpSpPr>
        <p:grpSpPr bwMode="auto">
          <a:xfrm>
            <a:off x="1703189" y="4437058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4" name="Skupina 54"/>
          <p:cNvGrpSpPr>
            <a:grpSpLocks/>
          </p:cNvGrpSpPr>
          <p:nvPr/>
        </p:nvGrpSpPr>
        <p:grpSpPr bwMode="auto">
          <a:xfrm>
            <a:off x="3996532" y="4421184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59" name="Skupina 52"/>
          <p:cNvGrpSpPr>
            <a:grpSpLocks/>
          </p:cNvGrpSpPr>
          <p:nvPr/>
        </p:nvGrpSpPr>
        <p:grpSpPr bwMode="auto">
          <a:xfrm>
            <a:off x="2925762" y="4437058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68313" y="3716338"/>
            <a:ext cx="65726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Negace – Buď svítí červené světlo, nebo svítí </a:t>
            </a:r>
            <a:r>
              <a:rPr lang="cs-CZ" smtClean="0"/>
              <a:t>oranžové světlo:</a:t>
            </a:r>
            <a:endParaRPr lang="cs-CZ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395288" y="404813"/>
            <a:ext cx="6297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Červené světlo svítí právě tehdy, když svítí oranžové světlo:</a:t>
            </a:r>
            <a:endParaRPr lang="cs-CZ" dirty="0"/>
          </a:p>
        </p:txBody>
      </p:sp>
      <p:grpSp>
        <p:nvGrpSpPr>
          <p:cNvPr id="18466" name="Skupina 8"/>
          <p:cNvGrpSpPr>
            <a:grpSpLocks/>
          </p:cNvGrpSpPr>
          <p:nvPr/>
        </p:nvGrpSpPr>
        <p:grpSpPr bwMode="auto">
          <a:xfrm>
            <a:off x="508215" y="996949"/>
            <a:ext cx="792163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1" name="Skupina 49"/>
          <p:cNvGrpSpPr>
            <a:grpSpLocks/>
          </p:cNvGrpSpPr>
          <p:nvPr/>
        </p:nvGrpSpPr>
        <p:grpSpPr bwMode="auto">
          <a:xfrm>
            <a:off x="1691481" y="996948"/>
            <a:ext cx="792163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3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76" name="Skupina 53"/>
          <p:cNvGrpSpPr>
            <a:grpSpLocks/>
          </p:cNvGrpSpPr>
          <p:nvPr/>
        </p:nvGrpSpPr>
        <p:grpSpPr bwMode="auto">
          <a:xfrm>
            <a:off x="3983038" y="1012822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81" name="Skupina 55"/>
          <p:cNvGrpSpPr>
            <a:grpSpLocks/>
          </p:cNvGrpSpPr>
          <p:nvPr/>
        </p:nvGrpSpPr>
        <p:grpSpPr bwMode="auto">
          <a:xfrm>
            <a:off x="2844760" y="996949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9154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Skupina 49"/>
          <p:cNvGrpSpPr>
            <a:grpSpLocks/>
          </p:cNvGrpSpPr>
          <p:nvPr/>
        </p:nvGrpSpPr>
        <p:grpSpPr bwMode="auto">
          <a:xfrm>
            <a:off x="4427538" y="1052513"/>
            <a:ext cx="792162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5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6391" name="Skupina 8"/>
          <p:cNvGrpSpPr>
            <a:grpSpLocks/>
          </p:cNvGrpSpPr>
          <p:nvPr/>
        </p:nvGrpSpPr>
        <p:grpSpPr bwMode="auto">
          <a:xfrm>
            <a:off x="971550" y="1052513"/>
            <a:ext cx="792163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7"/>
              <a:ext cx="549223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6396" name="Skupina 50"/>
          <p:cNvGrpSpPr>
            <a:grpSpLocks/>
          </p:cNvGrpSpPr>
          <p:nvPr/>
        </p:nvGrpSpPr>
        <p:grpSpPr bwMode="auto">
          <a:xfrm>
            <a:off x="2700338" y="1052513"/>
            <a:ext cx="792162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7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6401" name="Skupina 48"/>
          <p:cNvGrpSpPr>
            <a:grpSpLocks/>
          </p:cNvGrpSpPr>
          <p:nvPr/>
        </p:nvGrpSpPr>
        <p:grpSpPr bwMode="auto">
          <a:xfrm>
            <a:off x="6156325" y="1052513"/>
            <a:ext cx="792163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7"/>
              <a:ext cx="549223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6406" name="Skupina 54"/>
          <p:cNvGrpSpPr>
            <a:grpSpLocks/>
          </p:cNvGrpSpPr>
          <p:nvPr/>
        </p:nvGrpSpPr>
        <p:grpSpPr bwMode="auto">
          <a:xfrm>
            <a:off x="971550" y="4292600"/>
            <a:ext cx="792163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6411" name="Skupina 53"/>
          <p:cNvGrpSpPr>
            <a:grpSpLocks/>
          </p:cNvGrpSpPr>
          <p:nvPr/>
        </p:nvGrpSpPr>
        <p:grpSpPr bwMode="auto">
          <a:xfrm>
            <a:off x="6227763" y="4292600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6416" name="Skupina 52"/>
          <p:cNvGrpSpPr>
            <a:grpSpLocks/>
          </p:cNvGrpSpPr>
          <p:nvPr/>
        </p:nvGrpSpPr>
        <p:grpSpPr bwMode="auto">
          <a:xfrm>
            <a:off x="4500563" y="4292600"/>
            <a:ext cx="792162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6421" name="Skupina 55"/>
          <p:cNvGrpSpPr>
            <a:grpSpLocks/>
          </p:cNvGrpSpPr>
          <p:nvPr/>
        </p:nvGrpSpPr>
        <p:grpSpPr bwMode="auto">
          <a:xfrm>
            <a:off x="2700338" y="4292600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03213" y="352425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Červené světlo svítí: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79388" y="3500438"/>
            <a:ext cx="250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Červené světlo nesvítí: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Skupina 49"/>
          <p:cNvGrpSpPr>
            <a:grpSpLocks/>
          </p:cNvGrpSpPr>
          <p:nvPr/>
        </p:nvGrpSpPr>
        <p:grpSpPr bwMode="auto">
          <a:xfrm>
            <a:off x="827088" y="1052513"/>
            <a:ext cx="792162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5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3559" name="Skupina 8"/>
          <p:cNvGrpSpPr>
            <a:grpSpLocks/>
          </p:cNvGrpSpPr>
          <p:nvPr/>
        </p:nvGrpSpPr>
        <p:grpSpPr bwMode="auto">
          <a:xfrm>
            <a:off x="6227763" y="1052513"/>
            <a:ext cx="792162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7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3564" name="Skupina 50"/>
          <p:cNvGrpSpPr>
            <a:grpSpLocks/>
          </p:cNvGrpSpPr>
          <p:nvPr/>
        </p:nvGrpSpPr>
        <p:grpSpPr bwMode="auto">
          <a:xfrm>
            <a:off x="2700338" y="1052513"/>
            <a:ext cx="792162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7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3569" name="Skupina 48"/>
          <p:cNvGrpSpPr>
            <a:grpSpLocks/>
          </p:cNvGrpSpPr>
          <p:nvPr/>
        </p:nvGrpSpPr>
        <p:grpSpPr bwMode="auto">
          <a:xfrm>
            <a:off x="2627313" y="4292600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3574" name="Skupina 54"/>
          <p:cNvGrpSpPr>
            <a:grpSpLocks/>
          </p:cNvGrpSpPr>
          <p:nvPr/>
        </p:nvGrpSpPr>
        <p:grpSpPr bwMode="auto">
          <a:xfrm>
            <a:off x="4500563" y="1052513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3"/>
              <a:ext cx="549224" cy="547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3579" name="Skupina 53"/>
          <p:cNvGrpSpPr>
            <a:grpSpLocks/>
          </p:cNvGrpSpPr>
          <p:nvPr/>
        </p:nvGrpSpPr>
        <p:grpSpPr bwMode="auto">
          <a:xfrm>
            <a:off x="6300788" y="4292600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3584" name="Skupina 52"/>
          <p:cNvGrpSpPr>
            <a:grpSpLocks/>
          </p:cNvGrpSpPr>
          <p:nvPr/>
        </p:nvGrpSpPr>
        <p:grpSpPr bwMode="auto">
          <a:xfrm>
            <a:off x="900113" y="4292600"/>
            <a:ext cx="792162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3589" name="Skupina 55"/>
          <p:cNvGrpSpPr>
            <a:grpSpLocks/>
          </p:cNvGrpSpPr>
          <p:nvPr/>
        </p:nvGrpSpPr>
        <p:grpSpPr bwMode="auto">
          <a:xfrm>
            <a:off x="4427538" y="4292600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303213" y="352425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Svítí aspoň dvě světla: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468313" y="350043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Negace: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Skupina 49"/>
          <p:cNvGrpSpPr>
            <a:grpSpLocks/>
          </p:cNvGrpSpPr>
          <p:nvPr/>
        </p:nvGrpSpPr>
        <p:grpSpPr bwMode="auto">
          <a:xfrm>
            <a:off x="827088" y="1052513"/>
            <a:ext cx="792162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5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4583" name="Skupina 8"/>
          <p:cNvGrpSpPr>
            <a:grpSpLocks/>
          </p:cNvGrpSpPr>
          <p:nvPr/>
        </p:nvGrpSpPr>
        <p:grpSpPr bwMode="auto">
          <a:xfrm>
            <a:off x="6227763" y="1052513"/>
            <a:ext cx="792162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7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4588" name="Skupina 50"/>
          <p:cNvGrpSpPr>
            <a:grpSpLocks/>
          </p:cNvGrpSpPr>
          <p:nvPr/>
        </p:nvGrpSpPr>
        <p:grpSpPr bwMode="auto">
          <a:xfrm>
            <a:off x="2700338" y="1052513"/>
            <a:ext cx="792162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7"/>
              <a:ext cx="549224" cy="5477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4593" name="Skupina 48"/>
          <p:cNvGrpSpPr>
            <a:grpSpLocks/>
          </p:cNvGrpSpPr>
          <p:nvPr/>
        </p:nvGrpSpPr>
        <p:grpSpPr bwMode="auto">
          <a:xfrm>
            <a:off x="2627313" y="4292600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4598" name="Skupina 54"/>
          <p:cNvGrpSpPr>
            <a:grpSpLocks/>
          </p:cNvGrpSpPr>
          <p:nvPr/>
        </p:nvGrpSpPr>
        <p:grpSpPr bwMode="auto">
          <a:xfrm>
            <a:off x="4500563" y="1052513"/>
            <a:ext cx="792162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3"/>
              <a:ext cx="549224" cy="547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4603" name="Skupina 53"/>
          <p:cNvGrpSpPr>
            <a:grpSpLocks/>
          </p:cNvGrpSpPr>
          <p:nvPr/>
        </p:nvGrpSpPr>
        <p:grpSpPr bwMode="auto">
          <a:xfrm>
            <a:off x="6300788" y="4292600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4608" name="Skupina 52"/>
          <p:cNvGrpSpPr>
            <a:grpSpLocks/>
          </p:cNvGrpSpPr>
          <p:nvPr/>
        </p:nvGrpSpPr>
        <p:grpSpPr bwMode="auto">
          <a:xfrm>
            <a:off x="900113" y="4292600"/>
            <a:ext cx="792162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4613" name="Skupina 55"/>
          <p:cNvGrpSpPr>
            <a:grpSpLocks/>
          </p:cNvGrpSpPr>
          <p:nvPr/>
        </p:nvGrpSpPr>
        <p:grpSpPr bwMode="auto">
          <a:xfrm>
            <a:off x="4427538" y="4292600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303213" y="352425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Svítí aspoň dvě světla: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468313" y="3500438"/>
            <a:ext cx="386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Negace – Svítí nejvýše jedno světlo: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Skupina 49"/>
          <p:cNvGrpSpPr>
            <a:grpSpLocks/>
          </p:cNvGrpSpPr>
          <p:nvPr/>
        </p:nvGrpSpPr>
        <p:grpSpPr bwMode="auto">
          <a:xfrm>
            <a:off x="4211638" y="981075"/>
            <a:ext cx="792162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07" name="Skupina 8"/>
          <p:cNvGrpSpPr>
            <a:grpSpLocks/>
          </p:cNvGrpSpPr>
          <p:nvPr/>
        </p:nvGrpSpPr>
        <p:grpSpPr bwMode="auto">
          <a:xfrm>
            <a:off x="7596188" y="981075"/>
            <a:ext cx="792162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12" name="Skupina 50"/>
          <p:cNvGrpSpPr>
            <a:grpSpLocks/>
          </p:cNvGrpSpPr>
          <p:nvPr/>
        </p:nvGrpSpPr>
        <p:grpSpPr bwMode="auto">
          <a:xfrm>
            <a:off x="6516688" y="981075"/>
            <a:ext cx="792162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17" name="Skupina 48"/>
          <p:cNvGrpSpPr>
            <a:grpSpLocks/>
          </p:cNvGrpSpPr>
          <p:nvPr/>
        </p:nvGrpSpPr>
        <p:grpSpPr bwMode="auto">
          <a:xfrm>
            <a:off x="611188" y="981075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22" name="Skupina 54"/>
          <p:cNvGrpSpPr>
            <a:grpSpLocks/>
          </p:cNvGrpSpPr>
          <p:nvPr/>
        </p:nvGrpSpPr>
        <p:grpSpPr bwMode="auto">
          <a:xfrm>
            <a:off x="5435600" y="981075"/>
            <a:ext cx="792163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27" name="Skupina 53"/>
          <p:cNvGrpSpPr>
            <a:grpSpLocks/>
          </p:cNvGrpSpPr>
          <p:nvPr/>
        </p:nvGrpSpPr>
        <p:grpSpPr bwMode="auto">
          <a:xfrm>
            <a:off x="611188" y="4365625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32" name="Skupina 52"/>
          <p:cNvGrpSpPr>
            <a:grpSpLocks/>
          </p:cNvGrpSpPr>
          <p:nvPr/>
        </p:nvGrpSpPr>
        <p:grpSpPr bwMode="auto">
          <a:xfrm>
            <a:off x="1835150" y="981075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37" name="Skupina 55"/>
          <p:cNvGrpSpPr>
            <a:grpSpLocks/>
          </p:cNvGrpSpPr>
          <p:nvPr/>
        </p:nvGrpSpPr>
        <p:grpSpPr bwMode="auto">
          <a:xfrm>
            <a:off x="3059113" y="981075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468313" y="333375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Nějaké světlo svítí: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468313" y="36449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Negace: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Skupina 49"/>
          <p:cNvGrpSpPr>
            <a:grpSpLocks/>
          </p:cNvGrpSpPr>
          <p:nvPr/>
        </p:nvGrpSpPr>
        <p:grpSpPr bwMode="auto">
          <a:xfrm>
            <a:off x="4211638" y="981075"/>
            <a:ext cx="792162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7655" name="Skupina 8"/>
          <p:cNvGrpSpPr>
            <a:grpSpLocks/>
          </p:cNvGrpSpPr>
          <p:nvPr/>
        </p:nvGrpSpPr>
        <p:grpSpPr bwMode="auto">
          <a:xfrm>
            <a:off x="7596188" y="981075"/>
            <a:ext cx="792162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7660" name="Skupina 50"/>
          <p:cNvGrpSpPr>
            <a:grpSpLocks/>
          </p:cNvGrpSpPr>
          <p:nvPr/>
        </p:nvGrpSpPr>
        <p:grpSpPr bwMode="auto">
          <a:xfrm>
            <a:off x="6516688" y="981075"/>
            <a:ext cx="792162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7665" name="Skupina 48"/>
          <p:cNvGrpSpPr>
            <a:grpSpLocks/>
          </p:cNvGrpSpPr>
          <p:nvPr/>
        </p:nvGrpSpPr>
        <p:grpSpPr bwMode="auto">
          <a:xfrm>
            <a:off x="611188" y="981075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7670" name="Skupina 54"/>
          <p:cNvGrpSpPr>
            <a:grpSpLocks/>
          </p:cNvGrpSpPr>
          <p:nvPr/>
        </p:nvGrpSpPr>
        <p:grpSpPr bwMode="auto">
          <a:xfrm>
            <a:off x="5435600" y="981075"/>
            <a:ext cx="792163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7675" name="Skupina 53"/>
          <p:cNvGrpSpPr>
            <a:grpSpLocks/>
          </p:cNvGrpSpPr>
          <p:nvPr/>
        </p:nvGrpSpPr>
        <p:grpSpPr bwMode="auto">
          <a:xfrm>
            <a:off x="611188" y="4365625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7680" name="Skupina 52"/>
          <p:cNvGrpSpPr>
            <a:grpSpLocks/>
          </p:cNvGrpSpPr>
          <p:nvPr/>
        </p:nvGrpSpPr>
        <p:grpSpPr bwMode="auto">
          <a:xfrm>
            <a:off x="1835150" y="981075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7685" name="Skupina 55"/>
          <p:cNvGrpSpPr>
            <a:grpSpLocks/>
          </p:cNvGrpSpPr>
          <p:nvPr/>
        </p:nvGrpSpPr>
        <p:grpSpPr bwMode="auto">
          <a:xfrm>
            <a:off x="3059113" y="981075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468313" y="333375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Nějaké světlo svítí:</a:t>
            </a: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468313" y="3644900"/>
            <a:ext cx="333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Negace – Žádné světlo nesvítí: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Skupina 49"/>
          <p:cNvGrpSpPr>
            <a:grpSpLocks/>
          </p:cNvGrpSpPr>
          <p:nvPr/>
        </p:nvGrpSpPr>
        <p:grpSpPr bwMode="auto">
          <a:xfrm>
            <a:off x="611188" y="981074"/>
            <a:ext cx="792162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07" name="Skupina 8"/>
          <p:cNvGrpSpPr>
            <a:grpSpLocks/>
          </p:cNvGrpSpPr>
          <p:nvPr/>
        </p:nvGrpSpPr>
        <p:grpSpPr bwMode="auto">
          <a:xfrm>
            <a:off x="589757" y="4397374"/>
            <a:ext cx="792162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12" name="Skupina 50"/>
          <p:cNvGrpSpPr>
            <a:grpSpLocks/>
          </p:cNvGrpSpPr>
          <p:nvPr/>
        </p:nvGrpSpPr>
        <p:grpSpPr bwMode="auto">
          <a:xfrm>
            <a:off x="3101957" y="970390"/>
            <a:ext cx="792162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17" name="Skupina 48"/>
          <p:cNvGrpSpPr>
            <a:grpSpLocks/>
          </p:cNvGrpSpPr>
          <p:nvPr/>
        </p:nvGrpSpPr>
        <p:grpSpPr bwMode="auto">
          <a:xfrm>
            <a:off x="6445022" y="956823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22" name="Skupina 54"/>
          <p:cNvGrpSpPr>
            <a:grpSpLocks/>
          </p:cNvGrpSpPr>
          <p:nvPr/>
        </p:nvGrpSpPr>
        <p:grpSpPr bwMode="auto">
          <a:xfrm>
            <a:off x="1870869" y="996949"/>
            <a:ext cx="792163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27" name="Skupina 53"/>
          <p:cNvGrpSpPr>
            <a:grpSpLocks/>
          </p:cNvGrpSpPr>
          <p:nvPr/>
        </p:nvGrpSpPr>
        <p:grpSpPr bwMode="auto">
          <a:xfrm>
            <a:off x="7541197" y="953643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32" name="Skupina 52"/>
          <p:cNvGrpSpPr>
            <a:grpSpLocks/>
          </p:cNvGrpSpPr>
          <p:nvPr/>
        </p:nvGrpSpPr>
        <p:grpSpPr bwMode="auto">
          <a:xfrm>
            <a:off x="4270373" y="981073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37" name="Skupina 55"/>
          <p:cNvGrpSpPr>
            <a:grpSpLocks/>
          </p:cNvGrpSpPr>
          <p:nvPr/>
        </p:nvGrpSpPr>
        <p:grpSpPr bwMode="auto">
          <a:xfrm>
            <a:off x="5356843" y="970389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468313" y="333375"/>
            <a:ext cx="23775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Nějaké světlo </a:t>
            </a:r>
            <a:r>
              <a:rPr lang="cs-CZ" dirty="0" smtClean="0"/>
              <a:t>nesvítí</a:t>
            </a:r>
            <a:r>
              <a:rPr lang="cs-CZ" dirty="0"/>
              <a:t>: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468313" y="36449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Negace:</a:t>
            </a:r>
          </a:p>
        </p:txBody>
      </p:sp>
    </p:spTree>
    <p:extLst>
      <p:ext uri="{BB962C8B-B14F-4D97-AF65-F5344CB8AC3E}">
        <p14:creationId xmlns:p14="http://schemas.microsoft.com/office/powerpoint/2010/main" val="36727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Skupina 49"/>
          <p:cNvGrpSpPr>
            <a:grpSpLocks/>
          </p:cNvGrpSpPr>
          <p:nvPr/>
        </p:nvGrpSpPr>
        <p:grpSpPr bwMode="auto">
          <a:xfrm>
            <a:off x="611188" y="981074"/>
            <a:ext cx="792162" cy="2016125"/>
            <a:chOff x="2160460" y="1117476"/>
            <a:chExt cx="792088" cy="2016224"/>
          </a:xfrm>
        </p:grpSpPr>
        <p:sp>
          <p:nvSpPr>
            <p:cNvPr id="4" name="Obdélník 3"/>
            <p:cNvSpPr/>
            <p:nvPr/>
          </p:nvSpPr>
          <p:spPr>
            <a:xfrm>
              <a:off x="2160460" y="111747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Ovál 4"/>
            <p:cNvSpPr>
              <a:spLocks noChangeAspect="1"/>
            </p:cNvSpPr>
            <p:nvPr/>
          </p:nvSpPr>
          <p:spPr>
            <a:xfrm>
              <a:off x="2268400" y="247644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>
              <a:spLocks noChangeAspect="1"/>
            </p:cNvSpPr>
            <p:nvPr/>
          </p:nvSpPr>
          <p:spPr>
            <a:xfrm>
              <a:off x="2268400" y="1261946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7" name="Ovál 6"/>
            <p:cNvSpPr>
              <a:spLocks noChangeAspect="1"/>
            </p:cNvSpPr>
            <p:nvPr/>
          </p:nvSpPr>
          <p:spPr>
            <a:xfrm>
              <a:off x="2268400" y="1866813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07" name="Skupina 8"/>
          <p:cNvGrpSpPr>
            <a:grpSpLocks/>
          </p:cNvGrpSpPr>
          <p:nvPr/>
        </p:nvGrpSpPr>
        <p:grpSpPr bwMode="auto">
          <a:xfrm>
            <a:off x="589757" y="4397374"/>
            <a:ext cx="792162" cy="2016125"/>
            <a:chOff x="1187624" y="1340768"/>
            <a:chExt cx="792088" cy="2016224"/>
          </a:xfrm>
        </p:grpSpPr>
        <p:sp>
          <p:nvSpPr>
            <p:cNvPr id="10" name="Obdélník 9"/>
            <p:cNvSpPr/>
            <p:nvPr/>
          </p:nvSpPr>
          <p:spPr>
            <a:xfrm>
              <a:off x="1187624" y="134076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1" name="Ovál 10"/>
            <p:cNvSpPr>
              <a:spLocks noChangeAspect="1"/>
            </p:cNvSpPr>
            <p:nvPr/>
          </p:nvSpPr>
          <p:spPr>
            <a:xfrm>
              <a:off x="1295564" y="269973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2" name="Ovál 11"/>
            <p:cNvSpPr>
              <a:spLocks noChangeAspect="1"/>
            </p:cNvSpPr>
            <p:nvPr/>
          </p:nvSpPr>
          <p:spPr>
            <a:xfrm>
              <a:off x="1295564" y="148523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3" name="Ovál 12"/>
            <p:cNvSpPr>
              <a:spLocks noChangeAspect="1"/>
            </p:cNvSpPr>
            <p:nvPr/>
          </p:nvSpPr>
          <p:spPr>
            <a:xfrm>
              <a:off x="1295564" y="2090105"/>
              <a:ext cx="549224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12" name="Skupina 50"/>
          <p:cNvGrpSpPr>
            <a:grpSpLocks/>
          </p:cNvGrpSpPr>
          <p:nvPr/>
        </p:nvGrpSpPr>
        <p:grpSpPr bwMode="auto">
          <a:xfrm>
            <a:off x="3101957" y="970390"/>
            <a:ext cx="792162" cy="2016125"/>
            <a:chOff x="2844172" y="3805808"/>
            <a:chExt cx="792088" cy="2016224"/>
          </a:xfrm>
        </p:grpSpPr>
        <p:sp>
          <p:nvSpPr>
            <p:cNvPr id="15" name="Obdélník 14"/>
            <p:cNvSpPr/>
            <p:nvPr/>
          </p:nvSpPr>
          <p:spPr>
            <a:xfrm>
              <a:off x="2844172" y="380580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" name="Ovál 15"/>
            <p:cNvSpPr>
              <a:spLocks noChangeAspect="1"/>
            </p:cNvSpPr>
            <p:nvPr/>
          </p:nvSpPr>
          <p:spPr>
            <a:xfrm>
              <a:off x="2952112" y="5164775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" name="Ovál 16"/>
            <p:cNvSpPr>
              <a:spLocks noChangeAspect="1"/>
            </p:cNvSpPr>
            <p:nvPr/>
          </p:nvSpPr>
          <p:spPr>
            <a:xfrm>
              <a:off x="2952112" y="395027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" name="Ovál 17"/>
            <p:cNvSpPr>
              <a:spLocks noChangeAspect="1"/>
            </p:cNvSpPr>
            <p:nvPr/>
          </p:nvSpPr>
          <p:spPr>
            <a:xfrm>
              <a:off x="2952112" y="455514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17" name="Skupina 48"/>
          <p:cNvGrpSpPr>
            <a:grpSpLocks/>
          </p:cNvGrpSpPr>
          <p:nvPr/>
        </p:nvGrpSpPr>
        <p:grpSpPr bwMode="auto">
          <a:xfrm>
            <a:off x="6445022" y="956823"/>
            <a:ext cx="792162" cy="2016125"/>
            <a:chOff x="3131840" y="1096198"/>
            <a:chExt cx="792088" cy="2016224"/>
          </a:xfrm>
        </p:grpSpPr>
        <p:sp>
          <p:nvSpPr>
            <p:cNvPr id="25" name="Obdélník 24"/>
            <p:cNvSpPr/>
            <p:nvPr/>
          </p:nvSpPr>
          <p:spPr>
            <a:xfrm>
              <a:off x="3131840" y="1096198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3239780" y="245516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7" name="Ovál 26"/>
            <p:cNvSpPr>
              <a:spLocks noChangeAspect="1"/>
            </p:cNvSpPr>
            <p:nvPr/>
          </p:nvSpPr>
          <p:spPr>
            <a:xfrm>
              <a:off x="3239780" y="1240668"/>
              <a:ext cx="549224" cy="54771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>
              <a:spLocks noChangeAspect="1"/>
            </p:cNvSpPr>
            <p:nvPr/>
          </p:nvSpPr>
          <p:spPr>
            <a:xfrm>
              <a:off x="3239780" y="1845535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22" name="Skupina 54"/>
          <p:cNvGrpSpPr>
            <a:grpSpLocks/>
          </p:cNvGrpSpPr>
          <p:nvPr/>
        </p:nvGrpSpPr>
        <p:grpSpPr bwMode="auto">
          <a:xfrm>
            <a:off x="1870869" y="996949"/>
            <a:ext cx="792163" cy="2016125"/>
            <a:chOff x="4185264" y="1086634"/>
            <a:chExt cx="792088" cy="2016224"/>
          </a:xfrm>
        </p:grpSpPr>
        <p:sp>
          <p:nvSpPr>
            <p:cNvPr id="30" name="Obdélník 29"/>
            <p:cNvSpPr/>
            <p:nvPr/>
          </p:nvSpPr>
          <p:spPr>
            <a:xfrm>
              <a:off x="4185264" y="1086634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4293204" y="2445601"/>
              <a:ext cx="549223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2" name="Ovál 31"/>
            <p:cNvSpPr>
              <a:spLocks noChangeAspect="1"/>
            </p:cNvSpPr>
            <p:nvPr/>
          </p:nvSpPr>
          <p:spPr>
            <a:xfrm>
              <a:off x="4293204" y="1231104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3" name="Ovál 32"/>
            <p:cNvSpPr>
              <a:spLocks noChangeAspect="1"/>
            </p:cNvSpPr>
            <p:nvPr/>
          </p:nvSpPr>
          <p:spPr>
            <a:xfrm>
              <a:off x="4293204" y="1835971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27" name="Skupina 53"/>
          <p:cNvGrpSpPr>
            <a:grpSpLocks/>
          </p:cNvGrpSpPr>
          <p:nvPr/>
        </p:nvGrpSpPr>
        <p:grpSpPr bwMode="auto">
          <a:xfrm>
            <a:off x="7541197" y="953643"/>
            <a:ext cx="792162" cy="2016125"/>
            <a:chOff x="5364088" y="1081869"/>
            <a:chExt cx="792088" cy="2016224"/>
          </a:xfrm>
        </p:grpSpPr>
        <p:sp>
          <p:nvSpPr>
            <p:cNvPr id="35" name="Obdélník 34"/>
            <p:cNvSpPr/>
            <p:nvPr/>
          </p:nvSpPr>
          <p:spPr>
            <a:xfrm>
              <a:off x="5364088" y="1081869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6" name="Ovál 35"/>
            <p:cNvSpPr>
              <a:spLocks noChangeAspect="1"/>
            </p:cNvSpPr>
            <p:nvPr/>
          </p:nvSpPr>
          <p:spPr>
            <a:xfrm>
              <a:off x="5472028" y="244083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7" name="Ovál 36"/>
            <p:cNvSpPr>
              <a:spLocks noChangeAspect="1"/>
            </p:cNvSpPr>
            <p:nvPr/>
          </p:nvSpPr>
          <p:spPr>
            <a:xfrm>
              <a:off x="5472028" y="1226339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8" name="Ovál 37"/>
            <p:cNvSpPr>
              <a:spLocks noChangeAspect="1"/>
            </p:cNvSpPr>
            <p:nvPr/>
          </p:nvSpPr>
          <p:spPr>
            <a:xfrm>
              <a:off x="5472028" y="1831206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32" name="Skupina 52"/>
          <p:cNvGrpSpPr>
            <a:grpSpLocks/>
          </p:cNvGrpSpPr>
          <p:nvPr/>
        </p:nvGrpSpPr>
        <p:grpSpPr bwMode="auto">
          <a:xfrm>
            <a:off x="4270373" y="981073"/>
            <a:ext cx="792163" cy="2016125"/>
            <a:chOff x="6516216" y="1071213"/>
            <a:chExt cx="792088" cy="2016224"/>
          </a:xfrm>
        </p:grpSpPr>
        <p:sp>
          <p:nvSpPr>
            <p:cNvPr id="40" name="Obdélník 39"/>
            <p:cNvSpPr/>
            <p:nvPr/>
          </p:nvSpPr>
          <p:spPr>
            <a:xfrm>
              <a:off x="6516216" y="1071213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6624156" y="2430180"/>
              <a:ext cx="549223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Ovál 41"/>
            <p:cNvSpPr>
              <a:spLocks noChangeAspect="1"/>
            </p:cNvSpPr>
            <p:nvPr/>
          </p:nvSpPr>
          <p:spPr>
            <a:xfrm>
              <a:off x="6624156" y="1215683"/>
              <a:ext cx="549223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" name="Ovál 42"/>
            <p:cNvSpPr>
              <a:spLocks noChangeAspect="1"/>
            </p:cNvSpPr>
            <p:nvPr/>
          </p:nvSpPr>
          <p:spPr>
            <a:xfrm>
              <a:off x="6624156" y="1820550"/>
              <a:ext cx="549223" cy="54930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37" name="Skupina 55"/>
          <p:cNvGrpSpPr>
            <a:grpSpLocks/>
          </p:cNvGrpSpPr>
          <p:nvPr/>
        </p:nvGrpSpPr>
        <p:grpSpPr bwMode="auto">
          <a:xfrm>
            <a:off x="5356843" y="970389"/>
            <a:ext cx="792162" cy="2016125"/>
            <a:chOff x="6692582" y="1073246"/>
            <a:chExt cx="792088" cy="2016224"/>
          </a:xfrm>
        </p:grpSpPr>
        <p:sp>
          <p:nvSpPr>
            <p:cNvPr id="45" name="Obdélník 44"/>
            <p:cNvSpPr/>
            <p:nvPr/>
          </p:nvSpPr>
          <p:spPr>
            <a:xfrm>
              <a:off x="6692582" y="1073246"/>
              <a:ext cx="792088" cy="20162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6" name="Ovál 45"/>
            <p:cNvSpPr>
              <a:spLocks noChangeAspect="1"/>
            </p:cNvSpPr>
            <p:nvPr/>
          </p:nvSpPr>
          <p:spPr>
            <a:xfrm>
              <a:off x="6800522" y="2432213"/>
              <a:ext cx="549224" cy="54930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7" name="Ovál 46"/>
            <p:cNvSpPr>
              <a:spLocks noChangeAspect="1"/>
            </p:cNvSpPr>
            <p:nvPr/>
          </p:nvSpPr>
          <p:spPr>
            <a:xfrm>
              <a:off x="6800522" y="1217716"/>
              <a:ext cx="549224" cy="547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8" name="Ovál 47"/>
            <p:cNvSpPr>
              <a:spLocks noChangeAspect="1"/>
            </p:cNvSpPr>
            <p:nvPr/>
          </p:nvSpPr>
          <p:spPr>
            <a:xfrm>
              <a:off x="6800522" y="1822583"/>
              <a:ext cx="549224" cy="549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468313" y="333375"/>
            <a:ext cx="23775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Nějaké světlo </a:t>
            </a:r>
            <a:r>
              <a:rPr lang="cs-CZ" dirty="0" smtClean="0"/>
              <a:t>nesvítí</a:t>
            </a:r>
            <a:r>
              <a:rPr lang="cs-CZ" dirty="0"/>
              <a:t>: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468313" y="3644900"/>
            <a:ext cx="335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Negace – Všechna světla svítí: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31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196</Words>
  <Application>Microsoft Office PowerPoint</Application>
  <PresentationFormat>Předvádění na obrazovce (4:3)</PresentationFormat>
  <Paragraphs>34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8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Motiv systému Office</vt:lpstr>
      <vt:lpstr>1_Motiv systému Office</vt:lpstr>
      <vt:lpstr>2_Motiv systému Office</vt:lpstr>
      <vt:lpstr>3_Motiv systému Office</vt:lpstr>
      <vt:lpstr>4_Motiv systému Office</vt:lpstr>
      <vt:lpstr>5_Motiv systému Office</vt:lpstr>
      <vt:lpstr>6_Motiv systému Office</vt:lpstr>
      <vt:lpstr>7_Motiv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Libuse</dc:creator>
  <cp:lastModifiedBy>Libuse</cp:lastModifiedBy>
  <cp:revision>14</cp:revision>
  <dcterms:created xsi:type="dcterms:W3CDTF">2014-10-07T09:53:34Z</dcterms:created>
  <dcterms:modified xsi:type="dcterms:W3CDTF">2014-10-08T10:21:20Z</dcterms:modified>
</cp:coreProperties>
</file>