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A5DB-4E42-4C44-892A-DBD45050817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BC8E1-86E6-441E-B8A3-F4FE4C135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127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31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8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07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4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21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44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70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03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7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97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B798-3440-44C1-A039-DF4675D70DCB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3394-7252-4BDD-9A0C-6B0507DE7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91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15925"/>
              </p:ext>
            </p:extLst>
          </p:nvPr>
        </p:nvGraphicFramePr>
        <p:xfrm>
          <a:off x="323528" y="332656"/>
          <a:ext cx="4191000" cy="28079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01519"/>
              </p:ext>
            </p:extLst>
          </p:nvPr>
        </p:nvGraphicFramePr>
        <p:xfrm>
          <a:off x="4427984" y="3717032"/>
          <a:ext cx="4191000" cy="28079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508104" y="692696"/>
            <a:ext cx="195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Desítková soustava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25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60666"/>
              </p:ext>
            </p:extLst>
          </p:nvPr>
        </p:nvGraphicFramePr>
        <p:xfrm>
          <a:off x="899592" y="764704"/>
          <a:ext cx="3048000" cy="20421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61666"/>
              </p:ext>
            </p:extLst>
          </p:nvPr>
        </p:nvGraphicFramePr>
        <p:xfrm>
          <a:off x="4572000" y="3645024"/>
          <a:ext cx="3048000" cy="204216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508104" y="1196752"/>
            <a:ext cx="21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Sedmičková soustava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3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44508"/>
              </p:ext>
            </p:extLst>
          </p:nvPr>
        </p:nvGraphicFramePr>
        <p:xfrm>
          <a:off x="755576" y="764704"/>
          <a:ext cx="1143000" cy="76581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60016"/>
              </p:ext>
            </p:extLst>
          </p:nvPr>
        </p:nvGraphicFramePr>
        <p:xfrm>
          <a:off x="1979712" y="1844824"/>
          <a:ext cx="1143000" cy="76581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627784" y="908720"/>
            <a:ext cx="190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Dvojková soustava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683568" y="836712"/>
            <a:ext cx="6408712" cy="396044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619500" y="3225006"/>
          <a:ext cx="1905000" cy="127635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10280"/>
              </p:ext>
            </p:extLst>
          </p:nvPr>
        </p:nvGraphicFramePr>
        <p:xfrm>
          <a:off x="5724128" y="5013176"/>
          <a:ext cx="1905000" cy="127635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300192" y="3933056"/>
            <a:ext cx="186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Čtyřková soustava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96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19451"/>
              </p:ext>
            </p:extLst>
          </p:nvPr>
        </p:nvGraphicFramePr>
        <p:xfrm>
          <a:off x="395536" y="1484784"/>
          <a:ext cx="6553200" cy="433959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419100"/>
                <a:gridCol w="4191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995936" y="692696"/>
            <a:ext cx="227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Šestnáctková soustava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11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95936" y="692696"/>
            <a:ext cx="227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Šestnáctková soustava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95400" y="1693386"/>
          <a:ext cx="6553200" cy="433959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419100"/>
                <a:gridCol w="419100"/>
                <a:gridCol w="381000"/>
                <a:gridCol w="381000"/>
                <a:gridCol w="381000"/>
                <a:gridCol w="38100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335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1028</Words>
  <Application>Microsoft Office PowerPoint</Application>
  <PresentationFormat>Předvádění na obrazovce (4:3)</PresentationFormat>
  <Paragraphs>1022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Libuse</dc:creator>
  <cp:lastModifiedBy>Libuse</cp:lastModifiedBy>
  <cp:revision>6</cp:revision>
  <cp:lastPrinted>2015-02-24T06:32:32Z</cp:lastPrinted>
  <dcterms:created xsi:type="dcterms:W3CDTF">2015-02-24T05:47:50Z</dcterms:created>
  <dcterms:modified xsi:type="dcterms:W3CDTF">2015-02-24T06:32:43Z</dcterms:modified>
</cp:coreProperties>
</file>